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24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29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33.xml"/>
  <Override ContentType="application/vnd.openxmlformats-officedocument.presentationml.slideLayout+xml" PartName="/ppt/slideLayouts/slideLayout25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34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21.xml"/>
  <Override ContentType="application/vnd.openxmlformats-officedocument.presentationml.slideLayout+xml" PartName="/ppt/slideLayouts/slideLayout30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26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35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31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36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8.xml"/>
  <Override ContentType="application/vnd.openxmlformats-officedocument.presentationml.slideLayout+xml" PartName="/ppt/slideLayouts/slideLayout27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32.xml"/>
  <Override ContentType="application/vnd.openxmlformats-officedocument.presentationml.slideMaster+xml" PartName="/ppt/slideMasters/slideMaster3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theme+xml" PartName="/ppt/theme/theme4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84" r:id="rId3"/>
    <p:sldMasterId id="2147483685" r:id="rId4"/>
    <p:sldMasterId id="2147483686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</p:sldIdLst>
  <p:sldSz cy="6858000" cx="9144000"/>
  <p:notesSz cx="7559675" cy="106918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slideMaster" Target="slideMasters/slideMaster2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5" Type="http://schemas.openxmlformats.org/officeDocument/2006/relationships/slideMaster" Target="slideMasters/slideMaster3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260175" y="801875"/>
            <a:ext cx="5040025" cy="40094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755950" y="5078600"/>
            <a:ext cx="6047725" cy="481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1:notes"/>
          <p:cNvSpPr txBox="1"/>
          <p:nvPr>
            <p:ph idx="1" type="body"/>
          </p:nvPr>
        </p:nvSpPr>
        <p:spPr>
          <a:xfrm>
            <a:off x="755950" y="5078600"/>
            <a:ext cx="6047725" cy="481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9" name="Google Shape;169;p1:notes"/>
          <p:cNvSpPr/>
          <p:nvPr>
            <p:ph idx="2" type="sldImg"/>
          </p:nvPr>
        </p:nvSpPr>
        <p:spPr>
          <a:xfrm>
            <a:off x="1260175" y="801875"/>
            <a:ext cx="5040025" cy="40094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2:notes"/>
          <p:cNvSpPr txBox="1"/>
          <p:nvPr>
            <p:ph idx="1" type="body"/>
          </p:nvPr>
        </p:nvSpPr>
        <p:spPr>
          <a:xfrm>
            <a:off x="755950" y="5078600"/>
            <a:ext cx="6047725" cy="481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5" name="Google Shape;175;p2:notes"/>
          <p:cNvSpPr/>
          <p:nvPr>
            <p:ph idx="2" type="sldImg"/>
          </p:nvPr>
        </p:nvSpPr>
        <p:spPr>
          <a:xfrm>
            <a:off x="1260175" y="801875"/>
            <a:ext cx="5040025" cy="40094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3:notes"/>
          <p:cNvSpPr txBox="1"/>
          <p:nvPr>
            <p:ph idx="1" type="body"/>
          </p:nvPr>
        </p:nvSpPr>
        <p:spPr>
          <a:xfrm>
            <a:off x="755950" y="5078600"/>
            <a:ext cx="6047725" cy="481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3" name="Google Shape;183;p3:notes"/>
          <p:cNvSpPr/>
          <p:nvPr>
            <p:ph idx="2" type="sldImg"/>
          </p:nvPr>
        </p:nvSpPr>
        <p:spPr>
          <a:xfrm>
            <a:off x="1260175" y="801875"/>
            <a:ext cx="5040025" cy="40094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ge123d295a8_0_13:notes"/>
          <p:cNvSpPr/>
          <p:nvPr>
            <p:ph idx="2" type="sldImg"/>
          </p:nvPr>
        </p:nvSpPr>
        <p:spPr>
          <a:xfrm>
            <a:off x="1260175" y="801875"/>
            <a:ext cx="5040000" cy="40095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2" name="Google Shape;192;ge123d295a8_0_13:notes"/>
          <p:cNvSpPr txBox="1"/>
          <p:nvPr>
            <p:ph idx="1" type="body"/>
          </p:nvPr>
        </p:nvSpPr>
        <p:spPr>
          <a:xfrm>
            <a:off x="755950" y="5078600"/>
            <a:ext cx="6047700" cy="4811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4:notes"/>
          <p:cNvSpPr txBox="1"/>
          <p:nvPr>
            <p:ph idx="1" type="body"/>
          </p:nvPr>
        </p:nvSpPr>
        <p:spPr>
          <a:xfrm>
            <a:off x="755950" y="5078600"/>
            <a:ext cx="6047725" cy="481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2" name="Google Shape;202;p4:notes"/>
          <p:cNvSpPr/>
          <p:nvPr>
            <p:ph idx="2" type="sldImg"/>
          </p:nvPr>
        </p:nvSpPr>
        <p:spPr>
          <a:xfrm>
            <a:off x="1260175" y="801875"/>
            <a:ext cx="5040025" cy="40094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5:notes"/>
          <p:cNvSpPr txBox="1"/>
          <p:nvPr>
            <p:ph idx="1" type="body"/>
          </p:nvPr>
        </p:nvSpPr>
        <p:spPr>
          <a:xfrm>
            <a:off x="755950" y="5078600"/>
            <a:ext cx="6047725" cy="481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2" name="Google Shape;212;p5:notes"/>
          <p:cNvSpPr/>
          <p:nvPr>
            <p:ph idx="2" type="sldImg"/>
          </p:nvPr>
        </p:nvSpPr>
        <p:spPr>
          <a:xfrm>
            <a:off x="1260175" y="801875"/>
            <a:ext cx="5040025" cy="40094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ge11669a233_1_0:notes"/>
          <p:cNvSpPr/>
          <p:nvPr>
            <p:ph idx="2" type="sldImg"/>
          </p:nvPr>
        </p:nvSpPr>
        <p:spPr>
          <a:xfrm>
            <a:off x="1260175" y="801875"/>
            <a:ext cx="5040000" cy="40095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9" name="Google Shape;229;ge11669a233_1_0:notes"/>
          <p:cNvSpPr txBox="1"/>
          <p:nvPr>
            <p:ph idx="1" type="body"/>
          </p:nvPr>
        </p:nvSpPr>
        <p:spPr>
          <a:xfrm>
            <a:off x="755950" y="5078600"/>
            <a:ext cx="6047700" cy="4811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ge123d295a8_0_30:notes"/>
          <p:cNvSpPr/>
          <p:nvPr>
            <p:ph idx="2" type="sldImg"/>
          </p:nvPr>
        </p:nvSpPr>
        <p:spPr>
          <a:xfrm>
            <a:off x="1260175" y="801875"/>
            <a:ext cx="5040000" cy="40095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1" name="Google Shape;241;ge123d295a8_0_30:notes"/>
          <p:cNvSpPr txBox="1"/>
          <p:nvPr>
            <p:ph idx="1" type="body"/>
          </p:nvPr>
        </p:nvSpPr>
        <p:spPr>
          <a:xfrm>
            <a:off x="755950" y="5078600"/>
            <a:ext cx="6047700" cy="4811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 Slide" type="blank">
  <p:cSld name="BLANK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x">
  <p:cSld name="TITLE_AND_BODY">
    <p:spTree>
      <p:nvGrpSpPr>
        <p:cNvPr id="12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3"/>
          <p:cNvSpPr txBox="1"/>
          <p:nvPr>
            <p:ph type="title"/>
          </p:nvPr>
        </p:nvSpPr>
        <p:spPr>
          <a:xfrm>
            <a:off x="457200" y="27468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1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3"/>
          <p:cNvSpPr txBox="1"/>
          <p:nvPr>
            <p:ph idx="1"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Content" type="obj">
  <p:cSld name="OBJECT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"/>
          <p:cNvSpPr txBox="1"/>
          <p:nvPr>
            <p:ph type="title"/>
          </p:nvPr>
        </p:nvSpPr>
        <p:spPr>
          <a:xfrm>
            <a:off x="457200" y="27468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1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4"/>
          <p:cNvSpPr txBox="1"/>
          <p:nvPr>
            <p:ph idx="1"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2 Content" type="twoObj">
  <p:cSld name="TWO_OBJECTS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5"/>
          <p:cNvSpPr txBox="1"/>
          <p:nvPr>
            <p:ph type="title"/>
          </p:nvPr>
        </p:nvSpPr>
        <p:spPr>
          <a:xfrm>
            <a:off x="457200" y="27468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1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5"/>
          <p:cNvSpPr txBox="1"/>
          <p:nvPr>
            <p:ph idx="1"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5"/>
          <p:cNvSpPr txBox="1"/>
          <p:nvPr>
            <p:ph idx="2"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6"/>
          <p:cNvSpPr txBox="1"/>
          <p:nvPr>
            <p:ph type="title"/>
          </p:nvPr>
        </p:nvSpPr>
        <p:spPr>
          <a:xfrm>
            <a:off x="457200" y="27468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1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entered Text" type="objOnly">
  <p:cSld name="OBJECT_ONLY"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7"/>
          <p:cNvSpPr txBox="1"/>
          <p:nvPr>
            <p:ph idx="1" type="subTitle"/>
          </p:nvPr>
        </p:nvSpPr>
        <p:spPr>
          <a:xfrm>
            <a:off x="457200" y="274680"/>
            <a:ext cx="8229600" cy="529956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2 Content and Content" type="twoObjAndObj">
  <p:cSld name="TWO_OBJECTS_AND_OBJECT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8"/>
          <p:cNvSpPr txBox="1"/>
          <p:nvPr>
            <p:ph type="title"/>
          </p:nvPr>
        </p:nvSpPr>
        <p:spPr>
          <a:xfrm>
            <a:off x="457200" y="27468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1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8"/>
          <p:cNvSpPr txBox="1"/>
          <p:nvPr>
            <p:ph idx="1"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8"/>
          <p:cNvSpPr txBox="1"/>
          <p:nvPr>
            <p:ph idx="2"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8"/>
          <p:cNvSpPr txBox="1"/>
          <p:nvPr>
            <p:ph idx="3"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Content and 2 Content" type="objAndTwoObj">
  <p:cSld name="OBJECT_AND_TWO_OBJECTS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9"/>
          <p:cNvSpPr txBox="1"/>
          <p:nvPr>
            <p:ph type="title"/>
          </p:nvPr>
        </p:nvSpPr>
        <p:spPr>
          <a:xfrm>
            <a:off x="457200" y="27468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1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9"/>
          <p:cNvSpPr txBox="1"/>
          <p:nvPr>
            <p:ph idx="1"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9"/>
          <p:cNvSpPr txBox="1"/>
          <p:nvPr>
            <p:ph idx="2"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9"/>
          <p:cNvSpPr txBox="1"/>
          <p:nvPr>
            <p:ph idx="3"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2 Content over Content" type="twoObjOverTx">
  <p:cSld name="TWO_OBJECTS_OVER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0"/>
          <p:cNvSpPr txBox="1"/>
          <p:nvPr>
            <p:ph type="title"/>
          </p:nvPr>
        </p:nvSpPr>
        <p:spPr>
          <a:xfrm>
            <a:off x="457200" y="27468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1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10"/>
          <p:cNvSpPr txBox="1"/>
          <p:nvPr>
            <p:ph idx="1"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10"/>
          <p:cNvSpPr txBox="1"/>
          <p:nvPr>
            <p:ph idx="2"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10"/>
          <p:cNvSpPr txBox="1"/>
          <p:nvPr>
            <p:ph idx="3"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Content over Content" type="objOverTx">
  <p:cSld name="OBJECT_OVER_TEXT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1"/>
          <p:cNvSpPr txBox="1"/>
          <p:nvPr>
            <p:ph type="title"/>
          </p:nvPr>
        </p:nvSpPr>
        <p:spPr>
          <a:xfrm>
            <a:off x="457200" y="27468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1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11"/>
          <p:cNvSpPr txBox="1"/>
          <p:nvPr>
            <p:ph idx="1"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11"/>
          <p:cNvSpPr txBox="1"/>
          <p:nvPr>
            <p:ph idx="2"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4 Content" type="fourObj">
  <p:cSld name="FOUR_OBJECTS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2"/>
          <p:cNvSpPr txBox="1"/>
          <p:nvPr>
            <p:ph type="title"/>
          </p:nvPr>
        </p:nvSpPr>
        <p:spPr>
          <a:xfrm>
            <a:off x="457200" y="27468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1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12"/>
          <p:cNvSpPr txBox="1"/>
          <p:nvPr>
            <p:ph idx="1"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12"/>
          <p:cNvSpPr txBox="1"/>
          <p:nvPr>
            <p:ph idx="2"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12"/>
          <p:cNvSpPr txBox="1"/>
          <p:nvPr>
            <p:ph idx="3"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12"/>
          <p:cNvSpPr txBox="1"/>
          <p:nvPr>
            <p:ph idx="4"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6 Content">
  <p:cSld name="Title, 6 Content"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3"/>
          <p:cNvSpPr txBox="1"/>
          <p:nvPr>
            <p:ph type="title"/>
          </p:nvPr>
        </p:nvSpPr>
        <p:spPr>
          <a:xfrm>
            <a:off x="457200" y="27468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1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3"/>
          <p:cNvSpPr txBox="1"/>
          <p:nvPr>
            <p:ph idx="1"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13"/>
          <p:cNvSpPr txBox="1"/>
          <p:nvPr>
            <p:ph idx="2"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13"/>
          <p:cNvSpPr txBox="1"/>
          <p:nvPr>
            <p:ph idx="3"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3"/>
          <p:cNvSpPr txBox="1"/>
          <p:nvPr>
            <p:ph idx="4"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13"/>
          <p:cNvSpPr txBox="1"/>
          <p:nvPr>
            <p:ph idx="5"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13"/>
          <p:cNvSpPr txBox="1"/>
          <p:nvPr>
            <p:ph idx="6"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Content and 2 Content" type="objAndTwoObj">
  <p:cSld name="OBJECT_AND_TWO_OBJECTS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/>
          <p:nvPr>
            <p:ph type="title"/>
          </p:nvPr>
        </p:nvSpPr>
        <p:spPr>
          <a:xfrm>
            <a:off x="457200" y="27468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1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5"/>
          <p:cNvSpPr txBox="1"/>
          <p:nvPr>
            <p:ph idx="1"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8" name="Google Shape;68;p15"/>
          <p:cNvSpPr txBox="1"/>
          <p:nvPr>
            <p:ph idx="2"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15"/>
          <p:cNvSpPr txBox="1"/>
          <p:nvPr>
            <p:ph idx="3"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 Slide" type="blank">
  <p:cSld name="BLANK"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x">
  <p:cSld name="TITLE_AND_BODY"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7"/>
          <p:cNvSpPr txBox="1"/>
          <p:nvPr>
            <p:ph type="title"/>
          </p:nvPr>
        </p:nvSpPr>
        <p:spPr>
          <a:xfrm>
            <a:off x="457200" y="27468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1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7"/>
          <p:cNvSpPr txBox="1"/>
          <p:nvPr>
            <p:ph idx="1"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Content" type="obj">
  <p:cSld name="OBJEC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8"/>
          <p:cNvSpPr txBox="1"/>
          <p:nvPr>
            <p:ph type="title"/>
          </p:nvPr>
        </p:nvSpPr>
        <p:spPr>
          <a:xfrm>
            <a:off x="457200" y="27468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1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8"/>
          <p:cNvSpPr txBox="1"/>
          <p:nvPr>
            <p:ph idx="1"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2 Content" type="twoObj">
  <p:cSld name="TWO_OBJECTS"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9"/>
          <p:cNvSpPr txBox="1"/>
          <p:nvPr>
            <p:ph type="title"/>
          </p:nvPr>
        </p:nvSpPr>
        <p:spPr>
          <a:xfrm>
            <a:off x="457200" y="27468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1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9"/>
          <p:cNvSpPr txBox="1"/>
          <p:nvPr>
            <p:ph idx="1"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19"/>
          <p:cNvSpPr txBox="1"/>
          <p:nvPr>
            <p:ph idx="2"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20"/>
          <p:cNvSpPr txBox="1"/>
          <p:nvPr>
            <p:ph type="title"/>
          </p:nvPr>
        </p:nvSpPr>
        <p:spPr>
          <a:xfrm>
            <a:off x="457200" y="27468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1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entered Text" type="objOnly">
  <p:cSld name="OBJECT_ONLY"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21"/>
          <p:cNvSpPr txBox="1"/>
          <p:nvPr>
            <p:ph idx="1" type="subTitle"/>
          </p:nvPr>
        </p:nvSpPr>
        <p:spPr>
          <a:xfrm>
            <a:off x="457200" y="274680"/>
            <a:ext cx="8229600" cy="529956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2 Content and Content" type="twoObjAndObj">
  <p:cSld name="TWO_OBJECTS_AND_OBJECT"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22"/>
          <p:cNvSpPr txBox="1"/>
          <p:nvPr>
            <p:ph type="title"/>
          </p:nvPr>
        </p:nvSpPr>
        <p:spPr>
          <a:xfrm>
            <a:off x="457200" y="27468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1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7" name="Google Shape;87;p22"/>
          <p:cNvSpPr txBox="1"/>
          <p:nvPr>
            <p:ph idx="1"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p22"/>
          <p:cNvSpPr txBox="1"/>
          <p:nvPr>
            <p:ph idx="2"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" name="Google Shape;89;p22"/>
          <p:cNvSpPr txBox="1"/>
          <p:nvPr>
            <p:ph idx="3"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2 Content over Content" type="twoObjOverTx">
  <p:cSld name="TWO_OBJECTS_OVER_TEXT"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3"/>
          <p:cNvSpPr txBox="1"/>
          <p:nvPr>
            <p:ph type="title"/>
          </p:nvPr>
        </p:nvSpPr>
        <p:spPr>
          <a:xfrm>
            <a:off x="457200" y="27468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1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2" name="Google Shape;92;p23"/>
          <p:cNvSpPr txBox="1"/>
          <p:nvPr>
            <p:ph idx="1"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3" name="Google Shape;93;p23"/>
          <p:cNvSpPr txBox="1"/>
          <p:nvPr>
            <p:ph idx="2"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23"/>
          <p:cNvSpPr txBox="1"/>
          <p:nvPr>
            <p:ph idx="3"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Content over Content" type="objOverTx">
  <p:cSld name="OBJECT_OVER_TEXT"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4"/>
          <p:cNvSpPr txBox="1"/>
          <p:nvPr>
            <p:ph type="title"/>
          </p:nvPr>
        </p:nvSpPr>
        <p:spPr>
          <a:xfrm>
            <a:off x="457200" y="27468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1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7" name="Google Shape;97;p24"/>
          <p:cNvSpPr txBox="1"/>
          <p:nvPr>
            <p:ph idx="1"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8" name="Google Shape;98;p24"/>
          <p:cNvSpPr txBox="1"/>
          <p:nvPr>
            <p:ph idx="2"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4 Content" type="fourObj">
  <p:cSld name="FOUR_OBJECTS"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5"/>
          <p:cNvSpPr txBox="1"/>
          <p:nvPr>
            <p:ph type="title"/>
          </p:nvPr>
        </p:nvSpPr>
        <p:spPr>
          <a:xfrm>
            <a:off x="457200" y="27468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1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1" name="Google Shape;101;p25"/>
          <p:cNvSpPr txBox="1"/>
          <p:nvPr>
            <p:ph idx="1"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2" name="Google Shape;102;p25"/>
          <p:cNvSpPr txBox="1"/>
          <p:nvPr>
            <p:ph idx="2"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3" name="Google Shape;103;p25"/>
          <p:cNvSpPr txBox="1"/>
          <p:nvPr>
            <p:ph idx="3"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4" name="Google Shape;104;p25"/>
          <p:cNvSpPr txBox="1"/>
          <p:nvPr>
            <p:ph idx="4"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6 Content">
  <p:cSld name="Title, 6 Content"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6"/>
          <p:cNvSpPr txBox="1"/>
          <p:nvPr>
            <p:ph type="title"/>
          </p:nvPr>
        </p:nvSpPr>
        <p:spPr>
          <a:xfrm>
            <a:off x="457200" y="27468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1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7" name="Google Shape;107;p26"/>
          <p:cNvSpPr txBox="1"/>
          <p:nvPr>
            <p:ph idx="1"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8" name="Google Shape;108;p26"/>
          <p:cNvSpPr txBox="1"/>
          <p:nvPr>
            <p:ph idx="2"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9" name="Google Shape;109;p26"/>
          <p:cNvSpPr txBox="1"/>
          <p:nvPr>
            <p:ph idx="3"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0" name="Google Shape;110;p26"/>
          <p:cNvSpPr txBox="1"/>
          <p:nvPr>
            <p:ph idx="4"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1" name="Google Shape;111;p26"/>
          <p:cNvSpPr txBox="1"/>
          <p:nvPr>
            <p:ph idx="5"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2" name="Google Shape;112;p26"/>
          <p:cNvSpPr txBox="1"/>
          <p:nvPr>
            <p:ph idx="6"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 Slide" type="blank">
  <p:cSld name="BLANK"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x">
  <p:cSld name="TITLE_AND_BODY"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9"/>
          <p:cNvSpPr txBox="1"/>
          <p:nvPr>
            <p:ph type="title"/>
          </p:nvPr>
        </p:nvSpPr>
        <p:spPr>
          <a:xfrm>
            <a:off x="457200" y="27468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2" name="Google Shape;122;p29"/>
          <p:cNvSpPr txBox="1"/>
          <p:nvPr>
            <p:ph idx="1"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Content" type="obj">
  <p:cSld name="OBJECT"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30"/>
          <p:cNvSpPr txBox="1"/>
          <p:nvPr>
            <p:ph type="title"/>
          </p:nvPr>
        </p:nvSpPr>
        <p:spPr>
          <a:xfrm>
            <a:off x="457200" y="27468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5" name="Google Shape;125;p30"/>
          <p:cNvSpPr txBox="1"/>
          <p:nvPr>
            <p:ph idx="1"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2 Content" type="twoObj">
  <p:cSld name="TWO_OBJECTS"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31"/>
          <p:cNvSpPr txBox="1"/>
          <p:nvPr>
            <p:ph type="title"/>
          </p:nvPr>
        </p:nvSpPr>
        <p:spPr>
          <a:xfrm>
            <a:off x="457200" y="27468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8" name="Google Shape;128;p31"/>
          <p:cNvSpPr txBox="1"/>
          <p:nvPr>
            <p:ph idx="1"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9" name="Google Shape;129;p31"/>
          <p:cNvSpPr txBox="1"/>
          <p:nvPr>
            <p:ph idx="2"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32"/>
          <p:cNvSpPr txBox="1"/>
          <p:nvPr>
            <p:ph type="title"/>
          </p:nvPr>
        </p:nvSpPr>
        <p:spPr>
          <a:xfrm>
            <a:off x="457200" y="27468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entered Text" type="objOnly">
  <p:cSld name="OBJECT_ONLY"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33"/>
          <p:cNvSpPr txBox="1"/>
          <p:nvPr>
            <p:ph idx="1" type="subTitle"/>
          </p:nvPr>
        </p:nvSpPr>
        <p:spPr>
          <a:xfrm>
            <a:off x="457200" y="274680"/>
            <a:ext cx="8229600" cy="529956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2 Content and Content" type="twoObjAndObj">
  <p:cSld name="TWO_OBJECTS_AND_OBJECT"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34"/>
          <p:cNvSpPr txBox="1"/>
          <p:nvPr>
            <p:ph type="title"/>
          </p:nvPr>
        </p:nvSpPr>
        <p:spPr>
          <a:xfrm>
            <a:off x="457200" y="27468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6" name="Google Shape;136;p34"/>
          <p:cNvSpPr txBox="1"/>
          <p:nvPr>
            <p:ph idx="1"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7" name="Google Shape;137;p34"/>
          <p:cNvSpPr txBox="1"/>
          <p:nvPr>
            <p:ph idx="2"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8" name="Google Shape;138;p34"/>
          <p:cNvSpPr txBox="1"/>
          <p:nvPr>
            <p:ph idx="3"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Content and 2 Content" type="objAndTwoObj">
  <p:cSld name="OBJECT_AND_TWO_OBJECTS"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35"/>
          <p:cNvSpPr txBox="1"/>
          <p:nvPr>
            <p:ph type="title"/>
          </p:nvPr>
        </p:nvSpPr>
        <p:spPr>
          <a:xfrm>
            <a:off x="457200" y="27468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1" name="Google Shape;141;p35"/>
          <p:cNvSpPr txBox="1"/>
          <p:nvPr>
            <p:ph idx="1"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2" name="Google Shape;142;p35"/>
          <p:cNvSpPr txBox="1"/>
          <p:nvPr>
            <p:ph idx="2"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3" name="Google Shape;143;p35"/>
          <p:cNvSpPr txBox="1"/>
          <p:nvPr>
            <p:ph idx="3"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2 Content over Content" type="twoObjOverTx">
  <p:cSld name="TWO_OBJECTS_OVER_TEXT"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36"/>
          <p:cNvSpPr txBox="1"/>
          <p:nvPr>
            <p:ph type="title"/>
          </p:nvPr>
        </p:nvSpPr>
        <p:spPr>
          <a:xfrm>
            <a:off x="457200" y="27468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6" name="Google Shape;146;p36"/>
          <p:cNvSpPr txBox="1"/>
          <p:nvPr>
            <p:ph idx="1"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7" name="Google Shape;147;p36"/>
          <p:cNvSpPr txBox="1"/>
          <p:nvPr>
            <p:ph idx="2"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8" name="Google Shape;148;p36"/>
          <p:cNvSpPr txBox="1"/>
          <p:nvPr>
            <p:ph idx="3"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Content over Content" type="objOverTx">
  <p:cSld name="OBJECT_OVER_TEXT"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37"/>
          <p:cNvSpPr txBox="1"/>
          <p:nvPr>
            <p:ph type="title"/>
          </p:nvPr>
        </p:nvSpPr>
        <p:spPr>
          <a:xfrm>
            <a:off x="457200" y="27468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1" name="Google Shape;151;p37"/>
          <p:cNvSpPr txBox="1"/>
          <p:nvPr>
            <p:ph idx="1"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2" name="Google Shape;152;p37"/>
          <p:cNvSpPr txBox="1"/>
          <p:nvPr>
            <p:ph idx="2"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4 Content" type="fourObj">
  <p:cSld name="FOUR_OBJECTS"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38"/>
          <p:cNvSpPr txBox="1"/>
          <p:nvPr>
            <p:ph type="title"/>
          </p:nvPr>
        </p:nvSpPr>
        <p:spPr>
          <a:xfrm>
            <a:off x="457200" y="27468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5" name="Google Shape;155;p38"/>
          <p:cNvSpPr txBox="1"/>
          <p:nvPr>
            <p:ph idx="1"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6" name="Google Shape;156;p38"/>
          <p:cNvSpPr txBox="1"/>
          <p:nvPr>
            <p:ph idx="2"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7" name="Google Shape;157;p38"/>
          <p:cNvSpPr txBox="1"/>
          <p:nvPr>
            <p:ph idx="3"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8" name="Google Shape;158;p38"/>
          <p:cNvSpPr txBox="1"/>
          <p:nvPr>
            <p:ph idx="4"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6 Content">
  <p:cSld name="Title, 6 Content"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39"/>
          <p:cNvSpPr txBox="1"/>
          <p:nvPr>
            <p:ph type="title"/>
          </p:nvPr>
        </p:nvSpPr>
        <p:spPr>
          <a:xfrm>
            <a:off x="457200" y="27468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1" name="Google Shape;161;p39"/>
          <p:cNvSpPr txBox="1"/>
          <p:nvPr>
            <p:ph idx="1"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2" name="Google Shape;162;p39"/>
          <p:cNvSpPr txBox="1"/>
          <p:nvPr>
            <p:ph idx="2"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3" name="Google Shape;163;p39"/>
          <p:cNvSpPr txBox="1"/>
          <p:nvPr>
            <p:ph idx="3"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4" name="Google Shape;164;p39"/>
          <p:cNvSpPr txBox="1"/>
          <p:nvPr>
            <p:ph idx="4"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5" name="Google Shape;165;p39"/>
          <p:cNvSpPr txBox="1"/>
          <p:nvPr>
            <p:ph idx="5"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6" name="Google Shape;166;p39"/>
          <p:cNvSpPr txBox="1"/>
          <p:nvPr>
            <p:ph idx="6"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2.xml"/><Relationship Id="rId13" Type="http://schemas.openxmlformats.org/officeDocument/2006/relationships/theme" Target="../theme/theme3.xml"/><Relationship Id="rId1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4.xml"/><Relationship Id="rId3" Type="http://schemas.openxmlformats.org/officeDocument/2006/relationships/slideLayout" Target="../slideLayouts/slideLayout15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7.xml"/><Relationship Id="rId6" Type="http://schemas.openxmlformats.org/officeDocument/2006/relationships/slideLayout" Target="../slideLayouts/slideLayout18.xml"/><Relationship Id="rId7" Type="http://schemas.openxmlformats.org/officeDocument/2006/relationships/slideLayout" Target="../slideLayouts/slideLayout19.xml"/><Relationship Id="rId8" Type="http://schemas.openxmlformats.org/officeDocument/2006/relationships/slideLayout" Target="../slideLayouts/slideLayout20.xml"/></Relationships>
</file>

<file path=ppt/slideMasters/_rels/slideMaster3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35.xml"/><Relationship Id="rId10" Type="http://schemas.openxmlformats.org/officeDocument/2006/relationships/slideLayout" Target="../slideLayouts/slideLayout34.xml"/><Relationship Id="rId13" Type="http://schemas.openxmlformats.org/officeDocument/2006/relationships/theme" Target="../theme/theme4.xml"/><Relationship Id="rId1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4BACC6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685800" y="2130480"/>
            <a:ext cx="7772400" cy="1469880"/>
          </a:xfrm>
          <a:prstGeom prst="rect">
            <a:avLst/>
          </a:prstGeom>
          <a:noFill/>
          <a:ln>
            <a:noFill/>
          </a:ln>
        </p:spPr>
        <p:txBody>
          <a:bodyPr anchorCtr="1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7" name="Google Shape;7;p1"/>
          <p:cNvSpPr txBox="1"/>
          <p:nvPr>
            <p:ph idx="10" type="dt"/>
          </p:nvPr>
        </p:nvSpPr>
        <p:spPr>
          <a:xfrm>
            <a:off x="457200" y="6356520"/>
            <a:ext cx="2133720" cy="3650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8" name="Google Shape;8;p1"/>
          <p:cNvSpPr txBox="1"/>
          <p:nvPr>
            <p:ph idx="11" type="ftr"/>
          </p:nvPr>
        </p:nvSpPr>
        <p:spPr>
          <a:xfrm>
            <a:off x="3124080" y="6356520"/>
            <a:ext cx="2895480" cy="365040"/>
          </a:xfrm>
          <a:prstGeom prst="rect">
            <a:avLst/>
          </a:prstGeom>
          <a:noFill/>
          <a:ln>
            <a:noFill/>
          </a:ln>
        </p:spPr>
        <p:txBody>
          <a:bodyPr anchorCtr="1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9" name="Google Shape;9;p1"/>
          <p:cNvSpPr txBox="1"/>
          <p:nvPr>
            <p:ph idx="12" type="sldNum"/>
          </p:nvPr>
        </p:nvSpPr>
        <p:spPr>
          <a:xfrm>
            <a:off x="6553080" y="6356520"/>
            <a:ext cx="2133720" cy="3650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" name="Google Shape;10;p1"/>
          <p:cNvSpPr txBox="1"/>
          <p:nvPr>
            <p:ph idx="1"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4BACC6"/>
        </a:solidFill>
      </p:bgPr>
    </p:bg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/>
          <p:nvPr>
            <p:ph type="title"/>
          </p:nvPr>
        </p:nvSpPr>
        <p:spPr>
          <a:xfrm>
            <a:off x="457200" y="27468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1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61" name="Google Shape;61;p14"/>
          <p:cNvSpPr txBox="1"/>
          <p:nvPr>
            <p:ph idx="10" type="dt"/>
          </p:nvPr>
        </p:nvSpPr>
        <p:spPr>
          <a:xfrm>
            <a:off x="457200" y="6356520"/>
            <a:ext cx="2133720" cy="3650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62" name="Google Shape;62;p14"/>
          <p:cNvSpPr txBox="1"/>
          <p:nvPr>
            <p:ph idx="11" type="ftr"/>
          </p:nvPr>
        </p:nvSpPr>
        <p:spPr>
          <a:xfrm>
            <a:off x="3124080" y="6356520"/>
            <a:ext cx="2895480" cy="365040"/>
          </a:xfrm>
          <a:prstGeom prst="rect">
            <a:avLst/>
          </a:prstGeom>
          <a:noFill/>
          <a:ln>
            <a:noFill/>
          </a:ln>
        </p:spPr>
        <p:txBody>
          <a:bodyPr anchorCtr="1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63" name="Google Shape;63;p14"/>
          <p:cNvSpPr txBox="1"/>
          <p:nvPr>
            <p:ph idx="12" type="sldNum"/>
          </p:nvPr>
        </p:nvSpPr>
        <p:spPr>
          <a:xfrm>
            <a:off x="6553080" y="6356520"/>
            <a:ext cx="2133720" cy="3650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" name="Google Shape;64;p14"/>
          <p:cNvSpPr txBox="1"/>
          <p:nvPr>
            <p:ph idx="1"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4BACC6"/>
        </a:solidFill>
      </p:bgPr>
    </p:bg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7"/>
          <p:cNvSpPr txBox="1"/>
          <p:nvPr>
            <p:ph idx="10" type="dt"/>
          </p:nvPr>
        </p:nvSpPr>
        <p:spPr>
          <a:xfrm>
            <a:off x="457200" y="6356520"/>
            <a:ext cx="2133720" cy="3650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115" name="Google Shape;115;p27"/>
          <p:cNvSpPr txBox="1"/>
          <p:nvPr>
            <p:ph idx="11" type="ftr"/>
          </p:nvPr>
        </p:nvSpPr>
        <p:spPr>
          <a:xfrm>
            <a:off x="3124080" y="6356520"/>
            <a:ext cx="2895480" cy="365040"/>
          </a:xfrm>
          <a:prstGeom prst="rect">
            <a:avLst/>
          </a:prstGeom>
          <a:noFill/>
          <a:ln>
            <a:noFill/>
          </a:ln>
        </p:spPr>
        <p:txBody>
          <a:bodyPr anchorCtr="1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116" name="Google Shape;116;p27"/>
          <p:cNvSpPr txBox="1"/>
          <p:nvPr>
            <p:ph idx="12" type="sldNum"/>
          </p:nvPr>
        </p:nvSpPr>
        <p:spPr>
          <a:xfrm>
            <a:off x="6553080" y="6356520"/>
            <a:ext cx="2133720" cy="3650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7" name="Google Shape;117;p27"/>
          <p:cNvSpPr txBox="1"/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118" name="Google Shape;118;p27"/>
          <p:cNvSpPr txBox="1"/>
          <p:nvPr>
            <p:ph idx="1"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  <p:sldLayoutId id="2147483683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png"/><Relationship Id="rId4" Type="http://schemas.openxmlformats.org/officeDocument/2006/relationships/image" Target="../media/image9.png"/><Relationship Id="rId5" Type="http://schemas.openxmlformats.org/officeDocument/2006/relationships/hyperlink" Target="http://drive.google.com/file/d/1cCAJHQNe5NI1J-dJRa0sxkmt0zqwKu1n/view" TargetMode="External"/><Relationship Id="rId6" Type="http://schemas.openxmlformats.org/officeDocument/2006/relationships/image" Target="../media/image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.png"/><Relationship Id="rId4" Type="http://schemas.openxmlformats.org/officeDocument/2006/relationships/hyperlink" Target="http://drive.google.com/file/d/1Kn5OJatyYyGf_9FlCloBpRCQQqyeSd3R/view" TargetMode="External"/><Relationship Id="rId5" Type="http://schemas.openxmlformats.org/officeDocument/2006/relationships/image" Target="../media/image1.png"/><Relationship Id="rId6" Type="http://schemas.openxmlformats.org/officeDocument/2006/relationships/image" Target="../media/image17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3.png"/><Relationship Id="rId4" Type="http://schemas.openxmlformats.org/officeDocument/2006/relationships/hyperlink" Target="http://drive.google.com/file/d/1ZLAoki9utwc92FRYIAX_C62dE8RVXzul/view" TargetMode="External"/><Relationship Id="rId5" Type="http://schemas.openxmlformats.org/officeDocument/2006/relationships/image" Target="../media/image14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5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.png"/><Relationship Id="rId4" Type="http://schemas.openxmlformats.org/officeDocument/2006/relationships/hyperlink" Target="https://www.youtube.com/watch?v=HtvQBrjUBNg" TargetMode="External"/><Relationship Id="rId5" Type="http://schemas.openxmlformats.org/officeDocument/2006/relationships/image" Target="../media/image2.jpg"/><Relationship Id="rId6" Type="http://schemas.openxmlformats.org/officeDocument/2006/relationships/hyperlink" Target="http://drive.google.com/file/d/10KeF4FL0li2A4KdR-5L9Kn2LDpYjQRfa/view" TargetMode="External"/><Relationship Id="rId7" Type="http://schemas.openxmlformats.org/officeDocument/2006/relationships/image" Target="../media/image6.jpg"/></Relationships>
</file>

<file path=ppt/slides/_rels/slide6.xml.rels><?xml version="1.0" encoding="UTF-8" standalone="yes"?><Relationships xmlns="http://schemas.openxmlformats.org/package/2006/relationships"><Relationship Id="rId11" Type="http://schemas.openxmlformats.org/officeDocument/2006/relationships/image" Target="../media/image16.png"/><Relationship Id="rId10" Type="http://schemas.openxmlformats.org/officeDocument/2006/relationships/image" Target="../media/image12.png"/><Relationship Id="rId13" Type="http://schemas.openxmlformats.org/officeDocument/2006/relationships/hyperlink" Target="http://drive.google.com/file/d/1JGdRZuKUZ_N9bTAmV1r-ZxMPMLyFuVn1/view" TargetMode="External"/><Relationship Id="rId12" Type="http://schemas.openxmlformats.org/officeDocument/2006/relationships/image" Target="../media/image15.jpg"/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1.png"/><Relationship Id="rId4" Type="http://schemas.openxmlformats.org/officeDocument/2006/relationships/image" Target="../media/image7.png"/><Relationship Id="rId9" Type="http://schemas.openxmlformats.org/officeDocument/2006/relationships/image" Target="../media/image8.png"/><Relationship Id="rId14" Type="http://schemas.openxmlformats.org/officeDocument/2006/relationships/image" Target="../media/image1.png"/><Relationship Id="rId5" Type="http://schemas.openxmlformats.org/officeDocument/2006/relationships/image" Target="../media/image5.png"/><Relationship Id="rId6" Type="http://schemas.openxmlformats.org/officeDocument/2006/relationships/image" Target="../media/image4.png"/><Relationship Id="rId7" Type="http://schemas.openxmlformats.org/officeDocument/2006/relationships/image" Target="../media/image13.png"/><Relationship Id="rId8" Type="http://schemas.openxmlformats.org/officeDocument/2006/relationships/image" Target="../media/image10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1.png"/><Relationship Id="rId4" Type="http://schemas.openxmlformats.org/officeDocument/2006/relationships/image" Target="../media/image18.png"/><Relationship Id="rId5" Type="http://schemas.openxmlformats.org/officeDocument/2006/relationships/image" Target="../media/image22.png"/><Relationship Id="rId6" Type="http://schemas.openxmlformats.org/officeDocument/2006/relationships/image" Target="../media/image19.png"/><Relationship Id="rId7" Type="http://schemas.openxmlformats.org/officeDocument/2006/relationships/image" Target="../media/image20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.jp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4BACC6"/>
        </a:solidFill>
      </p:bgPr>
    </p:bg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40"/>
          <p:cNvSpPr txBox="1"/>
          <p:nvPr/>
        </p:nvSpPr>
        <p:spPr>
          <a:xfrm>
            <a:off x="257760" y="620640"/>
            <a:ext cx="8278560" cy="2187720"/>
          </a:xfrm>
          <a:prstGeom prst="rect">
            <a:avLst/>
          </a:prstGeom>
          <a:noFill/>
          <a:ln>
            <a:noFill/>
          </a:ln>
        </p:spPr>
        <p:txBody>
          <a:bodyPr anchorCtr="1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44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Cymraeg Campus </a:t>
            </a:r>
            <a:br>
              <a:rPr b="0" i="0" lang="en-GB" sz="1800" u="none" cap="none" strike="noStrike"/>
            </a:br>
            <a:r>
              <a:rPr b="0" i="0" lang="en-GB" sz="44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Bronze Award </a:t>
            </a:r>
            <a:endParaRPr b="0" i="0" sz="44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2" name="Google Shape;172;p4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627640" y="2781000"/>
            <a:ext cx="3538800" cy="35146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4BACC6"/>
        </a:solidFill>
      </p:bgPr>
    </p:bg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41"/>
          <p:cNvSpPr txBox="1"/>
          <p:nvPr/>
        </p:nvSpPr>
        <p:spPr>
          <a:xfrm>
            <a:off x="-180360" y="31464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1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4400" u="none" cap="none" strike="noStrike">
                <a:solidFill>
                  <a:srgbClr val="99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What is Cymraeg Campus?</a:t>
            </a:r>
            <a:endParaRPr b="1" i="0" sz="4400" u="none" cap="none" strike="noStrike">
              <a:solidFill>
                <a:srgbClr val="99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78" name="Google Shape;178;p4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524360" y="332640"/>
            <a:ext cx="1450800" cy="17575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9" name="Google Shape;179;p41"/>
          <p:cNvPicPr preferRelativeResize="0"/>
          <p:nvPr/>
        </p:nvPicPr>
        <p:blipFill rotWithShape="1">
          <a:blip r:embed="rId4">
            <a:alphaModFix/>
          </a:blip>
          <a:srcRect b="6248" l="15812" r="37197" t="10208"/>
          <a:stretch/>
        </p:blipFill>
        <p:spPr>
          <a:xfrm>
            <a:off x="432875" y="1457650"/>
            <a:ext cx="3576471" cy="3574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0" name="Google Shape;180;p41" title="IMG_2042.MOV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308825" y="2995271"/>
            <a:ext cx="4766400" cy="3574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4BACC6"/>
        </a:solidFill>
      </p:bgPr>
    </p:bg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42"/>
          <p:cNvSpPr txBox="1"/>
          <p:nvPr/>
        </p:nvSpPr>
        <p:spPr>
          <a:xfrm>
            <a:off x="112425" y="68400"/>
            <a:ext cx="9031500" cy="1143000"/>
          </a:xfrm>
          <a:prstGeom prst="rect">
            <a:avLst/>
          </a:prstGeom>
          <a:noFill/>
          <a:ln>
            <a:noFill/>
          </a:ln>
        </p:spPr>
        <p:txBody>
          <a:bodyPr anchorCtr="1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0" lang="en-GB" sz="4100" u="none" cap="none" strike="noStrike">
                <a:solidFill>
                  <a:srgbClr val="CC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How can we get the Bronze Award?</a:t>
            </a:r>
            <a:endParaRPr i="0" sz="4100" u="none" cap="none" strike="noStrike">
              <a:solidFill>
                <a:srgbClr val="CC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86" name="Google Shape;186;p4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515000" y="1211400"/>
            <a:ext cx="1450800" cy="1757520"/>
          </a:xfrm>
          <a:prstGeom prst="rect">
            <a:avLst/>
          </a:prstGeom>
          <a:noFill/>
          <a:ln>
            <a:noFill/>
          </a:ln>
        </p:spPr>
      </p:pic>
      <p:sp>
        <p:nvSpPr>
          <p:cNvPr id="187" name="Google Shape;187;p42"/>
          <p:cNvSpPr txBox="1"/>
          <p:nvPr/>
        </p:nvSpPr>
        <p:spPr>
          <a:xfrm>
            <a:off x="112425" y="4641700"/>
            <a:ext cx="5323500" cy="2031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To get the Bronze Award everyone in the school including all of the teachers and the children need to work together! </a:t>
            </a:r>
            <a:r>
              <a:rPr b="0" i="0" lang="en-GB" sz="1800" u="none" cap="none" strike="noStrike">
                <a:solidFill>
                  <a:srgbClr val="000000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☺</a:t>
            </a:r>
            <a:r>
              <a:rPr b="0" i="0" lang="en-GB" sz="18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Criw Cymraeg will tick off each target when we get it. When we get 60% of each target we will stick a flame on top!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8" name="Google Shape;188;p42" title="IMG_2044.MOV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281975" y="3834345"/>
            <a:ext cx="3784975" cy="2838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9" name="Google Shape;189;p4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54350" y="1011950"/>
            <a:ext cx="4839649" cy="36297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43"/>
          <p:cNvSpPr txBox="1"/>
          <p:nvPr>
            <p:ph type="title"/>
          </p:nvPr>
        </p:nvSpPr>
        <p:spPr>
          <a:xfrm>
            <a:off x="457200" y="274680"/>
            <a:ext cx="8229600" cy="1143000"/>
          </a:xfrm>
          <a:prstGeom prst="rect">
            <a:avLst/>
          </a:prstGeom>
        </p:spPr>
        <p:txBody>
          <a:bodyPr anchorCtr="1" anchor="ctr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600">
                <a:solidFill>
                  <a:srgbClr val="CC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These are some examples of the</a:t>
            </a:r>
            <a:endParaRPr b="1" sz="2600">
              <a:solidFill>
                <a:srgbClr val="CC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600">
                <a:solidFill>
                  <a:srgbClr val="CC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bronze award targets: </a:t>
            </a:r>
            <a:endParaRPr b="1" sz="2600">
              <a:solidFill>
                <a:srgbClr val="CC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5" name="Google Shape;195;p43"/>
          <p:cNvSpPr txBox="1"/>
          <p:nvPr>
            <p:ph idx="1" type="body"/>
          </p:nvPr>
        </p:nvSpPr>
        <p:spPr>
          <a:xfrm>
            <a:off x="0" y="1601570"/>
            <a:ext cx="4015800" cy="3977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-323850" lvl="0" marL="457200" rtl="0" algn="l"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1500"/>
              <a:buChar char="●"/>
            </a:pPr>
            <a:r>
              <a:rPr lang="en-GB" sz="1700">
                <a:solidFill>
                  <a:srgbClr val="CC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A general Welsh </a:t>
            </a:r>
            <a:r>
              <a:rPr lang="en-GB" sz="1700">
                <a:solidFill>
                  <a:srgbClr val="CC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display</a:t>
            </a:r>
            <a:r>
              <a:rPr lang="en-GB" sz="1700">
                <a:solidFill>
                  <a:srgbClr val="CC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in classrooms. </a:t>
            </a:r>
            <a:endParaRPr sz="1700">
              <a:solidFill>
                <a:srgbClr val="CC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700">
              <a:solidFill>
                <a:srgbClr val="CC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36550" lvl="0" marL="457200" rtl="0" algn="l"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1700"/>
              <a:buFont typeface="Comic Sans MS"/>
              <a:buChar char="●"/>
            </a:pPr>
            <a:r>
              <a:rPr lang="en-GB" sz="1700">
                <a:solidFill>
                  <a:srgbClr val="CC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register and dinner order is taken in Welsh</a:t>
            </a:r>
            <a:endParaRPr sz="1700">
              <a:solidFill>
                <a:srgbClr val="CC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700">
              <a:solidFill>
                <a:srgbClr val="CC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36550" lvl="0" marL="457200" rtl="0" algn="l"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1700"/>
              <a:buFont typeface="Comic Sans MS"/>
              <a:buChar char="●"/>
            </a:pPr>
            <a:r>
              <a:rPr lang="en-GB" sz="1700">
                <a:solidFill>
                  <a:srgbClr val="CC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Teachers use incidental Welsh to give basic commands throughout the day.</a:t>
            </a:r>
            <a:endParaRPr sz="1700">
              <a:solidFill>
                <a:srgbClr val="CC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700">
              <a:solidFill>
                <a:srgbClr val="CC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36550" lvl="0" marL="457200" rtl="0" algn="l"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1700"/>
              <a:buFont typeface="Comic Sans MS"/>
              <a:buChar char="●"/>
            </a:pPr>
            <a:r>
              <a:rPr lang="en-GB" sz="1700">
                <a:solidFill>
                  <a:srgbClr val="CC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School has a phrase of the week that is used throughout the school. </a:t>
            </a:r>
            <a:endParaRPr sz="1700">
              <a:solidFill>
                <a:srgbClr val="CC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700">
              <a:solidFill>
                <a:srgbClr val="CC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36550" lvl="0" marL="457200" rtl="0" algn="l"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1700"/>
              <a:buFont typeface="Comic Sans MS"/>
              <a:buChar char="●"/>
            </a:pPr>
            <a:r>
              <a:rPr lang="en-GB" sz="1700">
                <a:solidFill>
                  <a:srgbClr val="CC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Phone calls are answered in Welsh </a:t>
            </a:r>
            <a:endParaRPr sz="1700">
              <a:solidFill>
                <a:srgbClr val="CC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700">
              <a:solidFill>
                <a:srgbClr val="CC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36550" lvl="0" marL="457200" rtl="0" algn="l"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1700"/>
              <a:buFont typeface="Comic Sans MS"/>
              <a:buChar char="●"/>
            </a:pPr>
            <a:r>
              <a:rPr lang="en-GB" sz="1700">
                <a:solidFill>
                  <a:srgbClr val="CC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Children use ipads to record themselves speaking Welsh. </a:t>
            </a:r>
            <a:endParaRPr sz="1700">
              <a:solidFill>
                <a:srgbClr val="CC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6" name="Google Shape;196;p43"/>
          <p:cNvSpPr txBox="1"/>
          <p:nvPr>
            <p:ph idx="2" type="body"/>
          </p:nvPr>
        </p:nvSpPr>
        <p:spPr>
          <a:xfrm>
            <a:off x="5546398" y="963325"/>
            <a:ext cx="3140400" cy="18969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900">
              <a:solidFill>
                <a:srgbClr val="CC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900">
              <a:solidFill>
                <a:srgbClr val="CC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900">
                <a:solidFill>
                  <a:srgbClr val="CC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We already do some of these targets in school! </a:t>
            </a:r>
            <a:endParaRPr b="1" sz="1900">
              <a:solidFill>
                <a:srgbClr val="CC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7" name="Google Shape;197;p43"/>
          <p:cNvSpPr txBox="1"/>
          <p:nvPr>
            <p:ph idx="3" type="body"/>
          </p:nvPr>
        </p:nvSpPr>
        <p:spPr>
          <a:xfrm>
            <a:off x="4674240" y="3682080"/>
            <a:ext cx="4015800" cy="18969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CymraegCampus" id="198" name="Google Shape;198;p4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41775" y="117500"/>
            <a:ext cx="2581275" cy="1457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9" name="Google Shape;199;p43" title="IMG_2047.MOV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33587" y="2803225"/>
            <a:ext cx="4989461" cy="3977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4BACC6"/>
        </a:solidFill>
      </p:bgPr>
    </p:bg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44"/>
          <p:cNvSpPr txBox="1"/>
          <p:nvPr/>
        </p:nvSpPr>
        <p:spPr>
          <a:xfrm>
            <a:off x="-315370" y="93235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1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4300" u="none" cap="none" strike="noStrike">
                <a:solidFill>
                  <a:srgbClr val="CC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Seren a Sbarc</a:t>
            </a:r>
            <a:endParaRPr b="1" i="0" sz="4300" u="none" cap="none" strike="noStrike">
              <a:solidFill>
                <a:srgbClr val="CC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05" name="Google Shape;205;p4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498050" y="93218"/>
            <a:ext cx="1450801" cy="1757521"/>
          </a:xfrm>
          <a:prstGeom prst="rect">
            <a:avLst/>
          </a:prstGeom>
          <a:noFill/>
          <a:ln>
            <a:noFill/>
          </a:ln>
        </p:spPr>
      </p:pic>
      <p:sp>
        <p:nvSpPr>
          <p:cNvPr id="206" name="Google Shape;206;p44"/>
          <p:cNvSpPr/>
          <p:nvPr/>
        </p:nvSpPr>
        <p:spPr>
          <a:xfrm>
            <a:off x="197990" y="788928"/>
            <a:ext cx="4572018" cy="366120"/>
          </a:xfrm>
          <a:custGeom>
            <a:rect b="b" l="l" r="r" t="t"/>
            <a:pathLst>
              <a:path extrusionOk="0" h="21600" w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800" u="sng" cap="none" strike="noStrike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4"/>
              </a:rPr>
              <a:t>https://www.youtube.com/watch?v=HtvQBrjUBNg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https://pbs.twimg.com/profile_images/1074645632655204352/04Rym2Ex_400x400.jpg" id="207" name="Google Shape;207;p4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8700" y="4238650"/>
            <a:ext cx="2603650" cy="2603650"/>
          </a:xfrm>
          <a:prstGeom prst="rect">
            <a:avLst/>
          </a:prstGeom>
          <a:noFill/>
          <a:ln>
            <a:noFill/>
          </a:ln>
        </p:spPr>
      </p:pic>
      <p:sp>
        <p:nvSpPr>
          <p:cNvPr id="208" name="Google Shape;208;p44"/>
          <p:cNvSpPr txBox="1"/>
          <p:nvPr/>
        </p:nvSpPr>
        <p:spPr>
          <a:xfrm>
            <a:off x="3090525" y="4804400"/>
            <a:ext cx="5553600" cy="203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50">
                <a:solidFill>
                  <a:srgbClr val="CC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Seren a Sbarc are our superhero mascots for the Siarter Iaith (Welsh Charter). They help pupils and staff in school to speak and use Welsh in and out of the classroom. </a:t>
            </a:r>
            <a:endParaRPr sz="2400">
              <a:solidFill>
                <a:srgbClr val="CC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09" name="Google Shape;209;p44" title="IMG_2048.MOV">
            <a:hlinkClick r:id="rId6"/>
          </p:cNvPr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2824025" y="1262850"/>
            <a:ext cx="4674024" cy="3514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4BACC6"/>
        </a:solidFill>
      </p:bgPr>
    </p:bg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45"/>
          <p:cNvSpPr txBox="1"/>
          <p:nvPr/>
        </p:nvSpPr>
        <p:spPr>
          <a:xfrm>
            <a:off x="0" y="-358145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1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Criw Cymraeg</a:t>
            </a:r>
            <a:endParaRPr i="0" sz="4000" u="none" cap="none" strike="noStrike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15" name="Google Shape;215;p45"/>
          <p:cNvSpPr txBox="1"/>
          <p:nvPr/>
        </p:nvSpPr>
        <p:spPr>
          <a:xfrm>
            <a:off x="3108400" y="386900"/>
            <a:ext cx="4398300" cy="1827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900" u="none" cap="none" strike="noStrike">
                <a:solidFill>
                  <a:srgbClr val="CC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Helping in assembly </a:t>
            </a:r>
            <a:br>
              <a:rPr b="0" i="0" lang="en-GB" sz="1300" u="none" cap="none" strike="noStrike">
                <a:solidFill>
                  <a:srgbClr val="CC0000"/>
                </a:solidFill>
              </a:rPr>
            </a:br>
            <a:r>
              <a:rPr b="0" i="0" lang="en-GB" sz="1900" u="none" cap="none" strike="noStrike">
                <a:solidFill>
                  <a:srgbClr val="CC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Handing out raffle tickets</a:t>
            </a:r>
            <a:endParaRPr b="0" i="0" sz="1900" u="none" cap="none" strike="noStrike">
              <a:solidFill>
                <a:srgbClr val="CC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900" u="none" cap="none" strike="noStrike">
                <a:solidFill>
                  <a:srgbClr val="CC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Helped with the Eisteddfod</a:t>
            </a:r>
            <a:endParaRPr b="0" i="0" sz="1900" u="none" cap="none" strike="noStrike">
              <a:solidFill>
                <a:srgbClr val="CC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900" u="none" cap="none" strike="noStrike">
                <a:solidFill>
                  <a:srgbClr val="CC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Listening for the phrase of the week</a:t>
            </a:r>
            <a:br>
              <a:rPr b="0" i="0" lang="en-GB" sz="1300" u="none" cap="none" strike="noStrike">
                <a:solidFill>
                  <a:srgbClr val="CC0000"/>
                </a:solidFill>
              </a:rPr>
            </a:br>
            <a:r>
              <a:rPr b="0" i="0" lang="en-GB" sz="1900" u="none" cap="none" strike="noStrike">
                <a:solidFill>
                  <a:srgbClr val="CC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Listening for Welsh in class and around the playgrou</a:t>
            </a:r>
            <a:r>
              <a:rPr b="0" i="0" lang="en-GB" sz="2200" u="none" cap="none" strike="noStrike">
                <a:solidFill>
                  <a:srgbClr val="CC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nd  </a:t>
            </a:r>
            <a:r>
              <a:rPr b="0" i="0" lang="en-GB" sz="2300" u="none" cap="none" strike="noStrike">
                <a:solidFill>
                  <a:srgbClr val="CC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b="0" i="0" sz="2300" u="none" cap="none" strike="noStrike">
              <a:solidFill>
                <a:srgbClr val="CC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6" name="Google Shape;216;p45"/>
          <p:cNvPicPr preferRelativeResize="0"/>
          <p:nvPr/>
        </p:nvPicPr>
        <p:blipFill rotWithShape="1">
          <a:blip r:embed="rId3">
            <a:alphaModFix/>
          </a:blip>
          <a:srcRect b="48582" l="33984" r="39667" t="12373"/>
          <a:stretch/>
        </p:blipFill>
        <p:spPr>
          <a:xfrm>
            <a:off x="7506725" y="91975"/>
            <a:ext cx="1548701" cy="1836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217" name="Google Shape;217;p45"/>
          <p:cNvPicPr preferRelativeResize="0"/>
          <p:nvPr/>
        </p:nvPicPr>
        <p:blipFill rotWithShape="1">
          <a:blip r:embed="rId4">
            <a:alphaModFix/>
          </a:blip>
          <a:srcRect b="56171" l="38168" r="43113" t="16088"/>
          <a:stretch/>
        </p:blipFill>
        <p:spPr>
          <a:xfrm>
            <a:off x="81750" y="4203500"/>
            <a:ext cx="1604624" cy="1902326"/>
          </a:xfrm>
          <a:prstGeom prst="rect">
            <a:avLst/>
          </a:prstGeom>
          <a:noFill/>
          <a:ln>
            <a:noFill/>
          </a:ln>
        </p:spPr>
      </p:pic>
      <p:pic>
        <p:nvPicPr>
          <p:cNvPr id="218" name="Google Shape;218;p45"/>
          <p:cNvPicPr preferRelativeResize="0"/>
          <p:nvPr/>
        </p:nvPicPr>
        <p:blipFill rotWithShape="1">
          <a:blip r:embed="rId5">
            <a:alphaModFix/>
          </a:blip>
          <a:srcRect b="49451" l="38654" r="38215" t="17613"/>
          <a:stretch/>
        </p:blipFill>
        <p:spPr>
          <a:xfrm>
            <a:off x="81750" y="91975"/>
            <a:ext cx="1604624" cy="1827937"/>
          </a:xfrm>
          <a:prstGeom prst="rect">
            <a:avLst/>
          </a:prstGeom>
          <a:noFill/>
          <a:ln>
            <a:noFill/>
          </a:ln>
        </p:spPr>
      </p:pic>
      <p:pic>
        <p:nvPicPr>
          <p:cNvPr id="219" name="Google Shape;219;p45"/>
          <p:cNvPicPr preferRelativeResize="0"/>
          <p:nvPr/>
        </p:nvPicPr>
        <p:blipFill rotWithShape="1">
          <a:blip r:embed="rId6">
            <a:alphaModFix/>
          </a:blip>
          <a:srcRect b="52715" l="39619" r="45476" t="19545"/>
          <a:stretch/>
        </p:blipFill>
        <p:spPr>
          <a:xfrm>
            <a:off x="81750" y="1994300"/>
            <a:ext cx="1604624" cy="21347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20" name="Google Shape;220;p45"/>
          <p:cNvPicPr preferRelativeResize="0"/>
          <p:nvPr/>
        </p:nvPicPr>
        <p:blipFill rotWithShape="1">
          <a:blip r:embed="rId7">
            <a:alphaModFix/>
          </a:blip>
          <a:srcRect b="53912" l="39867" r="41415" t="14957"/>
          <a:stretch/>
        </p:blipFill>
        <p:spPr>
          <a:xfrm>
            <a:off x="7506723" y="2068700"/>
            <a:ext cx="1548701" cy="20604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21" name="Google Shape;221;p45"/>
          <p:cNvPicPr preferRelativeResize="0"/>
          <p:nvPr/>
        </p:nvPicPr>
        <p:blipFill rotWithShape="1">
          <a:blip r:embed="rId8">
            <a:alphaModFix/>
          </a:blip>
          <a:srcRect b="59397" l="46435" r="39853" t="14969"/>
          <a:stretch/>
        </p:blipFill>
        <p:spPr>
          <a:xfrm>
            <a:off x="7628062" y="4203500"/>
            <a:ext cx="1427363" cy="21347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22" name="Google Shape;222;p45"/>
          <p:cNvPicPr preferRelativeResize="0"/>
          <p:nvPr/>
        </p:nvPicPr>
        <p:blipFill rotWithShape="1">
          <a:blip r:embed="rId9">
            <a:alphaModFix/>
          </a:blip>
          <a:srcRect b="58821" l="41639" r="38688" t="14524"/>
          <a:stretch/>
        </p:blipFill>
        <p:spPr>
          <a:xfrm>
            <a:off x="5941650" y="5048231"/>
            <a:ext cx="1548701" cy="1678669"/>
          </a:xfrm>
          <a:prstGeom prst="rect">
            <a:avLst/>
          </a:prstGeom>
          <a:noFill/>
          <a:ln>
            <a:noFill/>
          </a:ln>
        </p:spPr>
      </p:pic>
      <p:pic>
        <p:nvPicPr>
          <p:cNvPr id="223" name="Google Shape;223;p45"/>
          <p:cNvPicPr preferRelativeResize="0"/>
          <p:nvPr/>
        </p:nvPicPr>
        <p:blipFill rotWithShape="1">
          <a:blip r:embed="rId10">
            <a:alphaModFix/>
          </a:blip>
          <a:srcRect b="52765" l="39065" r="42215" t="19495"/>
          <a:stretch/>
        </p:blipFill>
        <p:spPr>
          <a:xfrm>
            <a:off x="4392950" y="5038759"/>
            <a:ext cx="1427376" cy="1692191"/>
          </a:xfrm>
          <a:prstGeom prst="rect">
            <a:avLst/>
          </a:prstGeom>
          <a:noFill/>
          <a:ln>
            <a:noFill/>
          </a:ln>
        </p:spPr>
      </p:pic>
      <p:pic>
        <p:nvPicPr>
          <p:cNvPr id="224" name="Google Shape;224;p45"/>
          <p:cNvPicPr preferRelativeResize="0"/>
          <p:nvPr/>
        </p:nvPicPr>
        <p:blipFill rotWithShape="1">
          <a:blip r:embed="rId11">
            <a:alphaModFix/>
          </a:blip>
          <a:srcRect b="58118" l="42608" r="40740" t="16695"/>
          <a:stretch/>
        </p:blipFill>
        <p:spPr>
          <a:xfrm>
            <a:off x="2882400" y="4999625"/>
            <a:ext cx="1427376" cy="1727276"/>
          </a:xfrm>
          <a:prstGeom prst="rect">
            <a:avLst/>
          </a:prstGeom>
          <a:noFill/>
          <a:ln>
            <a:noFill/>
          </a:ln>
        </p:spPr>
      </p:pic>
      <p:pic>
        <p:nvPicPr>
          <p:cNvPr id="225" name="Google Shape;225;p45"/>
          <p:cNvPicPr preferRelativeResize="0"/>
          <p:nvPr/>
        </p:nvPicPr>
        <p:blipFill rotWithShape="1">
          <a:blip r:embed="rId12">
            <a:alphaModFix/>
          </a:blip>
          <a:srcRect b="35973" l="25948" r="24690" t="9554"/>
          <a:stretch/>
        </p:blipFill>
        <p:spPr>
          <a:xfrm>
            <a:off x="1453625" y="4966522"/>
            <a:ext cx="1427374" cy="1797577"/>
          </a:xfrm>
          <a:prstGeom prst="rect">
            <a:avLst/>
          </a:prstGeom>
          <a:noFill/>
          <a:ln>
            <a:noFill/>
          </a:ln>
        </p:spPr>
      </p:pic>
      <p:pic>
        <p:nvPicPr>
          <p:cNvPr id="226" name="Google Shape;226;p45" title="IMG_2049.MOV">
            <a:hlinkClick r:id="rId13"/>
          </p:cNvPr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1686375" y="2248037"/>
            <a:ext cx="3624458" cy="2718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46"/>
          <p:cNvSpPr txBox="1"/>
          <p:nvPr>
            <p:ph type="title"/>
          </p:nvPr>
        </p:nvSpPr>
        <p:spPr>
          <a:xfrm>
            <a:off x="457200" y="274680"/>
            <a:ext cx="8229600" cy="1143000"/>
          </a:xfrm>
          <a:prstGeom prst="rect">
            <a:avLst/>
          </a:prstGeom>
        </p:spPr>
        <p:txBody>
          <a:bodyPr anchorCtr="1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700">
                <a:solidFill>
                  <a:srgbClr val="CC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Here are some of the activities that you could do for our Seren a Sbarc day! </a:t>
            </a:r>
            <a:endParaRPr b="1" sz="2700">
              <a:solidFill>
                <a:srgbClr val="CC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32" name="Google Shape;232;p46"/>
          <p:cNvSpPr txBox="1"/>
          <p:nvPr>
            <p:ph idx="1" type="body"/>
          </p:nvPr>
        </p:nvSpPr>
        <p:spPr>
          <a:xfrm>
            <a:off x="0" y="1369550"/>
            <a:ext cx="6101700" cy="4406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-330200" lvl="0" marL="73660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1600"/>
              <a:buFont typeface="Comic Sans MS"/>
              <a:buChar char="●"/>
            </a:pPr>
            <a:r>
              <a:rPr lang="en-GB" sz="1600">
                <a:solidFill>
                  <a:srgbClr val="CC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Design a Siarter Iaith / Cymraeg Campus logo - FP/KS2</a:t>
            </a:r>
            <a:endParaRPr sz="1500">
              <a:solidFill>
                <a:srgbClr val="CC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30200" lvl="0" marL="73660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1600"/>
              <a:buFont typeface="Comic Sans MS"/>
              <a:buChar char="●"/>
            </a:pPr>
            <a:r>
              <a:rPr lang="en-GB" sz="1550">
                <a:solidFill>
                  <a:srgbClr val="CC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Seren a Sbarc puppets and have Welsh conversations - FP</a:t>
            </a:r>
            <a:endParaRPr sz="1500">
              <a:solidFill>
                <a:srgbClr val="CC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27025" lvl="0" marL="73660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1550"/>
              <a:buFont typeface="Comic Sans MS"/>
              <a:buChar char="●"/>
            </a:pPr>
            <a:r>
              <a:rPr lang="en-GB" sz="1550">
                <a:solidFill>
                  <a:srgbClr val="CC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Make superhero masks  - FP</a:t>
            </a:r>
            <a:endParaRPr sz="1550">
              <a:solidFill>
                <a:srgbClr val="CC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27025" lvl="0" marL="73660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1550"/>
              <a:buFont typeface="Comic Sans MS"/>
              <a:buChar char="●"/>
            </a:pPr>
            <a:r>
              <a:rPr lang="en-GB" sz="1550">
                <a:solidFill>
                  <a:srgbClr val="CC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Welsh comic strip/comic book featuring Seren y Sbarc - KS2</a:t>
            </a:r>
            <a:endParaRPr sz="1550">
              <a:solidFill>
                <a:srgbClr val="CC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27025" lvl="0" marL="7366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1550"/>
              <a:buFont typeface="Comic Sans MS"/>
              <a:buChar char="●"/>
            </a:pPr>
            <a:r>
              <a:rPr lang="en-GB" sz="1550">
                <a:solidFill>
                  <a:srgbClr val="CC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Create a new Welsh playground game - what Welsh words and phrases will we use? KS2</a:t>
            </a:r>
            <a:endParaRPr sz="1550">
              <a:solidFill>
                <a:srgbClr val="CC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27025" lvl="0" marL="736600" rtl="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>
                <a:srgbClr val="CC0000"/>
              </a:buClr>
              <a:buSzPts val="1550"/>
              <a:buFont typeface="Comic Sans MS"/>
              <a:buChar char="●"/>
            </a:pPr>
            <a:r>
              <a:rPr lang="en-GB" sz="1550">
                <a:solidFill>
                  <a:srgbClr val="CC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Play Welsh bingo </a:t>
            </a:r>
            <a:endParaRPr sz="1550">
              <a:solidFill>
                <a:srgbClr val="CC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4200"/>
              </a:spcBef>
              <a:spcAft>
                <a:spcPts val="0"/>
              </a:spcAft>
              <a:buNone/>
            </a:pPr>
            <a:r>
              <a:t/>
            </a:r>
            <a:endParaRPr sz="1500"/>
          </a:p>
        </p:txBody>
      </p:sp>
      <p:pic>
        <p:nvPicPr>
          <p:cNvPr id="233" name="Google Shape;233;p46"/>
          <p:cNvPicPr preferRelativeResize="0"/>
          <p:nvPr/>
        </p:nvPicPr>
        <p:blipFill rotWithShape="1">
          <a:blip r:embed="rId3">
            <a:alphaModFix/>
          </a:blip>
          <a:srcRect b="9963" l="22178" r="30013" t="32041"/>
          <a:stretch/>
        </p:blipFill>
        <p:spPr>
          <a:xfrm rot="316811">
            <a:off x="6541150" y="4327301"/>
            <a:ext cx="2504053" cy="24301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34" name="Google Shape;234;p46"/>
          <p:cNvPicPr preferRelativeResize="0"/>
          <p:nvPr/>
        </p:nvPicPr>
        <p:blipFill rotWithShape="1">
          <a:blip r:embed="rId4">
            <a:alphaModFix/>
          </a:blip>
          <a:srcRect b="7824" l="20880" r="27942" t="28562"/>
          <a:stretch/>
        </p:blipFill>
        <p:spPr>
          <a:xfrm rot="-277202">
            <a:off x="3825556" y="4237722"/>
            <a:ext cx="2536286" cy="2522230"/>
          </a:xfrm>
          <a:prstGeom prst="rect">
            <a:avLst/>
          </a:prstGeom>
          <a:noFill/>
          <a:ln>
            <a:noFill/>
          </a:ln>
        </p:spPr>
      </p:pic>
      <p:sp>
        <p:nvSpPr>
          <p:cNvPr id="235" name="Google Shape;235;p46"/>
          <p:cNvSpPr txBox="1"/>
          <p:nvPr/>
        </p:nvSpPr>
        <p:spPr>
          <a:xfrm>
            <a:off x="252800" y="4554925"/>
            <a:ext cx="2619300" cy="83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lt1"/>
                </a:solidFill>
                <a:highlight>
                  <a:srgbClr val="FF0000"/>
                </a:highlight>
              </a:rPr>
              <a:t>Please take lots of photos and videos of your Seren a Sbarc day and save in </a:t>
            </a:r>
            <a:endParaRPr>
              <a:solidFill>
                <a:schemeClr val="lt1"/>
              </a:solidFill>
              <a:highlight>
                <a:srgbClr val="FF0000"/>
              </a:highlight>
            </a:endParaRPr>
          </a:p>
        </p:txBody>
      </p:sp>
      <p:pic>
        <p:nvPicPr>
          <p:cNvPr id="236" name="Google Shape;236;p46"/>
          <p:cNvPicPr preferRelativeResize="0"/>
          <p:nvPr/>
        </p:nvPicPr>
        <p:blipFill rotWithShape="1">
          <a:blip r:embed="rId5">
            <a:alphaModFix/>
          </a:blip>
          <a:srcRect b="0" l="0" r="0" t="7123"/>
          <a:stretch/>
        </p:blipFill>
        <p:spPr>
          <a:xfrm rot="441744">
            <a:off x="7062400" y="1092375"/>
            <a:ext cx="1901851" cy="17664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37" name="Google Shape;237;p4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 rot="-348813">
            <a:off x="6369189" y="2913097"/>
            <a:ext cx="1766747" cy="1319606"/>
          </a:xfrm>
          <a:prstGeom prst="rect">
            <a:avLst/>
          </a:prstGeom>
          <a:noFill/>
          <a:ln>
            <a:noFill/>
          </a:ln>
        </p:spPr>
      </p:pic>
      <p:pic>
        <p:nvPicPr>
          <p:cNvPr id="238" name="Google Shape;238;p46"/>
          <p:cNvPicPr preferRelativeResize="0"/>
          <p:nvPr/>
        </p:nvPicPr>
        <p:blipFill rotWithShape="1">
          <a:blip r:embed="rId7">
            <a:alphaModFix/>
          </a:blip>
          <a:srcRect b="63717" l="19846" r="32787" t="12587"/>
          <a:stretch/>
        </p:blipFill>
        <p:spPr>
          <a:xfrm>
            <a:off x="0" y="5294675"/>
            <a:ext cx="3727245" cy="14917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47"/>
          <p:cNvSpPr txBox="1"/>
          <p:nvPr>
            <p:ph type="title"/>
          </p:nvPr>
        </p:nvSpPr>
        <p:spPr>
          <a:xfrm>
            <a:off x="457200" y="734605"/>
            <a:ext cx="8229600" cy="1143000"/>
          </a:xfrm>
          <a:prstGeom prst="rect">
            <a:avLst/>
          </a:prstGeom>
        </p:spPr>
        <p:txBody>
          <a:bodyPr anchorCtr="1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8000">
                <a:solidFill>
                  <a:srgbClr val="99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Diolch! </a:t>
            </a:r>
            <a:endParaRPr b="1" sz="8000">
              <a:solidFill>
                <a:srgbClr val="99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44" name="Google Shape;244;p47"/>
          <p:cNvSpPr txBox="1"/>
          <p:nvPr>
            <p:ph idx="1" type="body"/>
          </p:nvPr>
        </p:nvSpPr>
        <p:spPr>
          <a:xfrm>
            <a:off x="457200" y="1604520"/>
            <a:ext cx="4015800" cy="3977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5" name="Google Shape;245;p47"/>
          <p:cNvSpPr txBox="1"/>
          <p:nvPr>
            <p:ph idx="2" type="body"/>
          </p:nvPr>
        </p:nvSpPr>
        <p:spPr>
          <a:xfrm>
            <a:off x="4674240" y="1604520"/>
            <a:ext cx="4015800" cy="18969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6" name="Google Shape;246;p47"/>
          <p:cNvSpPr txBox="1"/>
          <p:nvPr>
            <p:ph idx="3" type="body"/>
          </p:nvPr>
        </p:nvSpPr>
        <p:spPr>
          <a:xfrm>
            <a:off x="4674240" y="3682080"/>
            <a:ext cx="4015800" cy="18969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https://pbs.twimg.com/profile_images/1074645632655204352/04Rym2Ex_400x400.jpg" id="247" name="Google Shape;247;p4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rot="-139921">
            <a:off x="143073" y="125850"/>
            <a:ext cx="2882100" cy="2882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8" name="Google Shape;248;p4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318586">
            <a:off x="6612699" y="217981"/>
            <a:ext cx="2268702" cy="27483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